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86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13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BBCAD5-FEF1-2B49-838A-E997F748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A4665-3A20-D341-9F03-626312C11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ED85-6603-DE4F-AC1F-DADB96E97F52}" type="datetimeFigureOut">
              <a:rPr lang="en-US" smtClean="0"/>
              <a:t>9/13/22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FA68-3F5D-2E4C-9DFB-A1628AC6CA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1B8CA-BCDF-1A46-A38D-0EDF53E8F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95A2-F007-CB44-8BC2-3D55E94D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A069-43CE-C744-9868-7D24110FA0CA}" type="datetimeFigureOut">
              <a:rPr lang="en-US" smtClean="0"/>
              <a:t>9/13/22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59FF-727B-4346-AD01-29802BEA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B0E7C16-EDD4-6248-AD37-9236A2897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31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5B0D8098-4D75-4DE6-AB35-E504A7A18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32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59DD-9075-5846-9EB7-3AFDC05D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91F98-48B1-794A-A7EA-CA88B801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0D5EF5-B199-6D4C-8261-C8239758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3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1E21B2-8635-CA43-BAB9-DF4837AC0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0569C-F89C-C04B-9876-4801E3D86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72D780-9884-534F-91C3-B02EC1A1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0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31BB-3481-1649-A0FF-07138972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31E7-1EC9-4044-9598-6C72C3C7E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9BE76A-620E-7C4C-9B63-FB5C0116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6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46316-676B-5041-BB23-CB491A2C0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342" y="1541463"/>
            <a:ext cx="10140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5BE8E9-6D86-7344-8D2F-A8C79DF1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E846A45-676B-4868-AABC-D527AF234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49F5-DABB-1044-A687-F27B54F8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8F69C-E6D3-A74A-A414-B82275CB4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5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76086-2A0E-F945-8FA1-676EAE7F6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2BAF14-A9F0-F341-9B69-80E9FFCB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3F86D-4459-344F-8380-B292D3D6D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76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11572-D2E0-544B-A395-977C4FC4B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76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F4D8F-440F-DA47-99B5-5FE942457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318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31358-B953-B243-9BA2-9B8B4FD20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18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0D1AA8-D947-2849-937E-ABE40C44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73F315-CC44-F642-8207-0F39E1CA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106A-AC2A-164E-B270-54059996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348FE-8940-E946-9952-63EFF58D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9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26B550-65D0-C743-A416-CF4C3703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F950-F677-B248-B555-257C0D51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61D5-F505-8341-A05D-9AAA7B588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342" y="436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8C3CC-1E3F-624F-9F03-FE1183B7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FC9658-EFB7-574D-9730-742ED06D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AA1F9-19DA-6D4E-85F0-C96EE6AFE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4611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4590AA-39D8-9349-93AF-6E133C4CD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DBD91A1-FCEB-DF4E-B948-F5838EFF0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AAF670-9460-B74B-AF2A-2B0CB632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9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7424890" y="951"/>
            <a:ext cx="4767110" cy="63561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3BC850-F673-564A-BDDB-F1FB2F58F79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1784"/>
            <a:ext cx="1332655" cy="682117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0D99B-58DF-D244-AD5C-177312E7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68842-5252-5E4D-AD37-90EC12637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046" y="1711187"/>
            <a:ext cx="9968754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95A-C5B5-D949-864C-F48D825A9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CF0F-BA50-4144-9697-6138E1DB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303646" y="6418884"/>
            <a:ext cx="62400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5" name="Picture 14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8EA937D6-6452-5C41-AC2B-15A81749185F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501882" y="6453254"/>
            <a:ext cx="238167" cy="34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410B85-E079-9842-B202-BDEB521746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69" y="1391"/>
            <a:ext cx="12187056" cy="685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DBAAF89-E1F7-47C9-8988-3760FC9C21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C6B385-639E-4379-AD9C-CE94A4ECC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29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12221</TotalTime>
  <Words>1</Words>
  <Application>Microsoft Macintosh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Taylor Toussain</cp:lastModifiedBy>
  <cp:revision>79</cp:revision>
  <dcterms:created xsi:type="dcterms:W3CDTF">2021-02-17T02:31:40Z</dcterms:created>
  <dcterms:modified xsi:type="dcterms:W3CDTF">2022-09-13T19:42:29Z</dcterms:modified>
</cp:coreProperties>
</file>