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5503" y="-29253"/>
            <a:ext cx="11635509" cy="6544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61851" y="2609655"/>
            <a:ext cx="6684997" cy="140719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388"/>
            <a:ext cx="12191997" cy="6857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"/>
            <a:ext cx="12191996" cy="6857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" y="3"/>
            <a:ext cx="1219199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51</cp:revision>
  <dcterms:created xsi:type="dcterms:W3CDTF">2021-02-17T02:31:40Z</dcterms:created>
  <dcterms:modified xsi:type="dcterms:W3CDTF">2022-03-16T16:55:42Z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