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D84F4-A508-43CE-8B87-EDFA274641CF}" v="2" dt="2022-03-16T16:10:49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55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ra Coker" userId="ccd02161-95e0-4363-8369-e63d56c15adf" providerId="ADAL" clId="{290D84F4-A508-43CE-8B87-EDFA274641CF}"/>
    <pc:docChg chg="modSld">
      <pc:chgData name="Esra Coker" userId="ccd02161-95e0-4363-8369-e63d56c15adf" providerId="ADAL" clId="{290D84F4-A508-43CE-8B87-EDFA274641CF}" dt="2022-03-16T16:10:49.550" v="1" actId="14826"/>
      <pc:docMkLst>
        <pc:docMk/>
      </pc:docMkLst>
      <pc:sldChg chg="modSp">
        <pc:chgData name="Esra Coker" userId="ccd02161-95e0-4363-8369-e63d56c15adf" providerId="ADAL" clId="{290D84F4-A508-43CE-8B87-EDFA274641CF}" dt="2022-03-16T16:10:49.550" v="1" actId="14826"/>
        <pc:sldMkLst>
          <pc:docMk/>
          <pc:sldMk cId="2501733776" sldId="257"/>
        </pc:sldMkLst>
        <pc:picChg chg="mod">
          <ac:chgData name="Esra Coker" userId="ccd02161-95e0-4363-8369-e63d56c15adf" providerId="ADAL" clId="{290D84F4-A508-43CE-8B87-EDFA274641CF}" dt="2022-03-16T16:10:49.550" v="1" actId="14826"/>
          <ac:picMkLst>
            <pc:docMk/>
            <pc:sldMk cId="2501733776" sldId="257"/>
            <ac:picMk id="5" creationId="{FB39A131-9480-3044-9303-063352F8ECD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502" y="-29253"/>
            <a:ext cx="11635511" cy="6544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51" y="2609655"/>
            <a:ext cx="6684997" cy="14071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8"/>
            <a:ext cx="12191997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" y="3"/>
            <a:ext cx="1219199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3" ma:contentTypeDescription="Create a new document." ma:contentTypeScope="" ma:versionID="f8be769bad386bd9e4baa19e046c879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1eccc3d38eb3e8ed115f17a8d7beb6ef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customXml/itemProps3.xml><?xml version="1.0" encoding="utf-8"?>
<ds:datastoreItem xmlns:ds="http://schemas.openxmlformats.org/officeDocument/2006/customXml" ds:itemID="{564E0E58-0539-4AC4-8AD2-33DA32039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Esra Coker</cp:lastModifiedBy>
  <cp:revision>50</cp:revision>
  <dcterms:created xsi:type="dcterms:W3CDTF">2021-02-17T02:31:40Z</dcterms:created>
  <dcterms:modified xsi:type="dcterms:W3CDTF">2022-03-16T16:10:52Z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