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838122" y="-22199"/>
            <a:ext cx="5368388" cy="6362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775"/>
            <a:ext cx="1332658" cy="68211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A937D6-6452-5C41-AC2B-15A8174918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882" y="6453254"/>
            <a:ext cx="238167" cy="3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61</cp:revision>
  <dcterms:created xsi:type="dcterms:W3CDTF">2021-02-17T02:31:40Z</dcterms:created>
  <dcterms:modified xsi:type="dcterms:W3CDTF">2022-02-22T20:11:11Z</dcterms:modified>
</cp:coreProperties>
</file>