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3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20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50EDBE-2A21-AE48-AA86-FE8D719E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01CD90-286F-364F-A48C-D4488F42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16687" y="-11724"/>
            <a:ext cx="4578626" cy="68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-1383"/>
            <a:ext cx="1421081" cy="682750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98" cy="68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716-783A-004A-A9BE-2314A5D66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CA74E-8BD8-494F-9256-BE0EB37D7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3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3" ma:contentTypeDescription="Create a new document." ma:contentTypeScope="" ma:versionID="f8be769bad386bd9e4baa19e046c879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1eccc3d38eb3e8ed115f17a8d7beb6ef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4672B023-0D3F-479E-88B3-9FE04A1B59BC}"/>
</file>

<file path=customXml/itemProps2.xml><?xml version="1.0" encoding="utf-8"?>
<ds:datastoreItem xmlns:ds="http://schemas.openxmlformats.org/officeDocument/2006/customXml" ds:itemID="{B54BF574-99A2-451F-833E-5EEB98285E41}"/>
</file>

<file path=customXml/itemProps3.xml><?xml version="1.0" encoding="utf-8"?>
<ds:datastoreItem xmlns:ds="http://schemas.openxmlformats.org/officeDocument/2006/customXml" ds:itemID="{F7A8E20A-DF8B-4C1F-9A89-3B5C49D5E70A}"/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43</cp:revision>
  <dcterms:created xsi:type="dcterms:W3CDTF">2021-02-17T02:31:40Z</dcterms:created>
  <dcterms:modified xsi:type="dcterms:W3CDTF">2022-01-12T17:29:51Z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