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5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16687" y="-11724"/>
            <a:ext cx="4578626" cy="68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5"/>
            <a:ext cx="1421082" cy="682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9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716-783A-004A-A9BE-2314A5D66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CA74E-8BD8-494F-9256-BE0EB37D7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3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611CE6AC-008A-490B-A502-7D914DDCD6A4}"/>
</file>

<file path=customXml/itemProps2.xml><?xml version="1.0" encoding="utf-8"?>
<ds:datastoreItem xmlns:ds="http://schemas.openxmlformats.org/officeDocument/2006/customXml" ds:itemID="{FB0F9F06-8F0C-4F58-A312-F9489388B8B2}"/>
</file>

<file path=customXml/itemProps3.xml><?xml version="1.0" encoding="utf-8"?>
<ds:datastoreItem xmlns:ds="http://schemas.openxmlformats.org/officeDocument/2006/customXml" ds:itemID="{8EEAF92F-5098-4EA5-B03D-7BCD51BDB7C6}"/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44</cp:revision>
  <dcterms:created xsi:type="dcterms:W3CDTF">2021-02-17T02:31:40Z</dcterms:created>
  <dcterms:modified xsi:type="dcterms:W3CDTF">2021-08-16T15:48:23Z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