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03F1-5293-354C-97CD-D8D57312C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03C4-A824-4B43-81B0-F09C2918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BD05-F4A8-5E4D-96AF-9F8A2231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6892C-EA46-6841-A388-FDE5BD30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FE3BE-5483-804B-9134-F6BA1C4C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D4AC-33FD-8F40-B315-4A7827C1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0C7AF-0DC9-9245-B340-B93B87FC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62B399B-8182-4B47-8420-CEC84EC9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970A85-FABA-429F-90D9-750D6D43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F931-532F-DA48-A25B-55F7A5F2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AC6F-11FF-4245-8926-FBDC1027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54E13-BA92-754D-BE3D-6A36D8D5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41430A-9ACE-472F-B242-3E4D2B96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D896F-CD6B-48FA-895A-5E68B445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FBC8-2050-BA44-BCFA-64608599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6009F-3FBE-E14F-A40C-4777BBF4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D4764-8F8E-4440-B956-3BD9763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E1EF6-5858-5345-B9BF-C66E22D9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68FEA-33D5-B14C-A80F-484FC51B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F6E2A-5586-A444-A98A-054777C1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05480-F5CF-6B43-941E-72752B9D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C14E2-E0C5-EB44-A156-93C07D0A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30F2E-A3F2-7840-9A33-CCA906CB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1AD2-9260-6741-8FC2-8508DD3A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7E663-C45E-414E-98A4-0121DC05F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1734B-06CD-0245-89EB-7E371C42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4C015-C4A7-EB4B-8A42-4E5BD6D0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C45052-6D07-374C-BA07-C1498052F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552" y="-3906"/>
            <a:ext cx="1422397" cy="6826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C9F91-7E61-BC4F-AD3D-79AB8CB07C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70000"/>
          </a:blip>
          <a:srcRect/>
          <a:stretch/>
        </p:blipFill>
        <p:spPr>
          <a:xfrm>
            <a:off x="7603435" y="0"/>
            <a:ext cx="4588564" cy="6882846"/>
          </a:xfrm>
          <a:prstGeom prst="rect">
            <a:avLst/>
          </a:prstGeom>
          <a:noFill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98956" y="6418884"/>
            <a:ext cx="623383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0B2E66-BEB1-8A4A-AD9A-D9F14864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1" y="0"/>
            <a:ext cx="12187055" cy="68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35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716-783A-004A-A9BE-2314A5D66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CA74E-8BD8-494F-9256-BE0EB37D7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3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Esra Coker</cp:lastModifiedBy>
  <cp:revision>59</cp:revision>
  <dcterms:created xsi:type="dcterms:W3CDTF">2021-02-17T02:31:40Z</dcterms:created>
  <dcterms:modified xsi:type="dcterms:W3CDTF">2021-09-15T16:37:10Z</dcterms:modified>
</cp:coreProperties>
</file>