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F58"/>
    <a:srgbClr val="2F4A9C"/>
    <a:srgbClr val="364B97"/>
    <a:srgbClr val="F05A28"/>
    <a:srgbClr val="201B4F"/>
    <a:srgbClr val="6E4F9A"/>
    <a:srgbClr val="BCB2D1"/>
    <a:srgbClr val="E74422"/>
    <a:srgbClr val="514747"/>
    <a:srgbClr val="339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3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2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B39F7-2C41-491E-A4D8-44F2D617BC3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69204-4D40-4FEB-8512-34CD58F9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68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684617-07BE-E44C-991F-C9D078341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4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3683D-DDEF-4CE9-AD3B-A0BBEE11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63" y="1709739"/>
            <a:ext cx="10515600" cy="9638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870CC-571E-4572-9B86-9740146BC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163" y="27606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6273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04CBBD-85F8-564D-A456-35BF8AC8F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7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E117-AEFA-4C25-B338-D7FE4AF4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927D5-4147-494B-8930-AC987C5E4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2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B8D0E9-291D-4A99-A8EF-619F9CD31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258" y="1462088"/>
            <a:ext cx="9370142" cy="2387600"/>
          </a:xfrm>
        </p:spPr>
        <p:txBody>
          <a:bodyPr anchor="b">
            <a:normAutofit/>
          </a:bodyPr>
          <a:lstStyle>
            <a:lvl1pPr algn="ctr">
              <a:defRPr sz="5400" baseline="0">
                <a:solidFill>
                  <a:srgbClr val="2E2F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EB12084-0687-465B-9CBF-C51D45528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258" y="4041417"/>
            <a:ext cx="9370142" cy="88946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483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B9B9-9BB1-4DF7-9736-893261F9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FF006-2C46-481F-A703-78759454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E71246-ED54-3E49-806B-1A12361E8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0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B7C0-E190-4A24-9107-CD9F1261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1420777"/>
            <a:ext cx="10515600" cy="84216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71B68-50F6-443D-BEBD-BAE226A4C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0634" y="2262946"/>
            <a:ext cx="5181600" cy="38794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BF201-9652-40F1-86B0-60DC5745F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4634" y="2262946"/>
            <a:ext cx="5181600" cy="38794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01A294-86AE-C748-8FCD-629417BE0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4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18193-15A4-4F56-98A2-6A8984CF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951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8CF4F-6D38-4108-BEED-17A0B7155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49555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DD26E-FDE8-473A-AD3F-EE8FF86A3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19462"/>
            <a:ext cx="5157787" cy="281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952E7-2B16-4AA4-83A9-B2438E435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9555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EB4CC-714A-45F6-859A-4A8FEAAB5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19462"/>
            <a:ext cx="5183188" cy="281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F5CD114-9063-C040-9310-B06C0179C8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2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5172-3A85-4C0D-BB4C-F2931729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6009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5511-D1F4-4E9E-B529-1D3EC35DF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90317"/>
            <a:ext cx="6172200" cy="3923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A65F5-4482-4E73-A251-6276492F2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60291"/>
            <a:ext cx="3932237" cy="28538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83DA5F5-C5FD-0F44-BD64-5B3F9B73C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4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23046-D069-48EE-8F7A-53B7097D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223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79933-0A14-42A4-81A7-0F35CCDD8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152549"/>
            <a:ext cx="6172200" cy="3813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54AA8-491D-4E15-B4FC-5F6CD0197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222523"/>
            <a:ext cx="3932237" cy="27432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854713-5E6A-864E-9C3A-AD9F3F24D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8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A8FC21-697B-4415-815C-37D25ACE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13093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63F32-70D4-4305-B0DE-E5D6E516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634" y="2769843"/>
            <a:ext cx="10515600" cy="1861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3530A-3B67-4B2D-AA91-3CD01D38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9769" y="101840"/>
            <a:ext cx="1009205" cy="100920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464699" y="101840"/>
            <a:ext cx="45911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chemeClr val="bg1"/>
                </a:solidFill>
              </a:rPr>
              <a:t>ASME</a:t>
            </a:r>
            <a:r>
              <a:rPr lang="en-US" sz="3400" b="1" baseline="30000" dirty="0">
                <a:solidFill>
                  <a:schemeClr val="bg1"/>
                </a:solidFill>
              </a:rPr>
              <a:t>®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i="0" dirty="0">
                <a:solidFill>
                  <a:schemeClr val="bg1"/>
                </a:solidFill>
                <a:effectLst/>
                <a:latin typeface="-apple-system"/>
              </a:rPr>
              <a:t>AMRGT </a:t>
            </a:r>
            <a:r>
              <a:rPr lang="en-US" sz="4000" b="1" dirty="0">
                <a:solidFill>
                  <a:schemeClr val="bg1"/>
                </a:solidFill>
              </a:rPr>
              <a:t>2021 </a:t>
            </a:r>
            <a:endParaRPr lang="en-US" sz="4000" b="1" i="0" dirty="0">
              <a:solidFill>
                <a:schemeClr val="bg1"/>
              </a:solidFill>
              <a:effectLst/>
              <a:latin typeface="-apple-system"/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464699" y="609671"/>
            <a:ext cx="2093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i="0" dirty="0">
                <a:solidFill>
                  <a:srgbClr val="FFFFFF"/>
                </a:solidFill>
                <a:effectLst/>
                <a:latin typeface="-apple-system"/>
              </a:rPr>
              <a:t>Power Conference</a:t>
            </a:r>
            <a:endParaRPr lang="en-US" sz="2000" b="0" i="0" dirty="0">
              <a:solidFill>
                <a:srgbClr val="C1C3D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9341693" y="339965"/>
            <a:ext cx="2332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VIRTUAL CONFERENCE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9341693" y="606442"/>
            <a:ext cx="1940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October 5–8, 2021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272588" y="409575"/>
            <a:ext cx="0" cy="495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226" y="6358219"/>
            <a:ext cx="733644" cy="4157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25" y="6448425"/>
            <a:ext cx="2380936" cy="2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8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1" r:id="rId2"/>
    <p:sldLayoutId id="2147483654" r:id="rId3"/>
    <p:sldLayoutId id="2147483658" r:id="rId4"/>
    <p:sldLayoutId id="2147483650" r:id="rId5"/>
    <p:sldLayoutId id="2147483652" r:id="rId6"/>
    <p:sldLayoutId id="2147483653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2E2F5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Proxima Nova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Meehan</dc:creator>
  <cp:lastModifiedBy>Laura Herrera</cp:lastModifiedBy>
  <cp:revision>30</cp:revision>
  <dcterms:created xsi:type="dcterms:W3CDTF">2020-05-05T18:14:27Z</dcterms:created>
  <dcterms:modified xsi:type="dcterms:W3CDTF">2021-08-25T16:06:38Z</dcterms:modified>
</cp:coreProperties>
</file>