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5"/>
    <p:restoredTop sz="96327"/>
  </p:normalViewPr>
  <p:slideViewPr>
    <p:cSldViewPr snapToGrid="0" snapToObjects="1">
      <p:cViewPr varScale="1">
        <p:scale>
          <a:sx n="94" d="100"/>
          <a:sy n="94" d="100"/>
        </p:scale>
        <p:origin x="499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5B0D8098-4D75-4DE6-AB35-E504A7A1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E846A45-676B-4868-AABC-D527AF23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5000"/>
          </a:blip>
          <a:srcRect/>
          <a:stretch/>
        </p:blipFill>
        <p:spPr>
          <a:xfrm>
            <a:off x="7627704" y="-6755"/>
            <a:ext cx="4575313" cy="6862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4780" y="1775"/>
            <a:ext cx="1421082" cy="682119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410B85-E079-9842-B202-BDEB521746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12191998" cy="686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DBAAF89-E1F7-47C9-8988-3760FC9C21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C6B385-639E-4379-AD9C-CE94A4ECC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2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Meehan</cp:lastModifiedBy>
  <cp:revision>45</cp:revision>
  <dcterms:created xsi:type="dcterms:W3CDTF">2021-02-17T02:31:40Z</dcterms:created>
  <dcterms:modified xsi:type="dcterms:W3CDTF">2021-07-30T15:57:41Z</dcterms:modified>
</cp:coreProperties>
</file>