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6AF9D-D9E2-45D8-A187-E4CE538AD2A5}" v="3" dt="2022-03-16T16:03:46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8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67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ra Coker" userId="ccd02161-95e0-4363-8369-e63d56c15adf" providerId="ADAL" clId="{0BF6AF9D-D9E2-45D8-A187-E4CE538AD2A5}"/>
    <pc:docChg chg="modSld">
      <pc:chgData name="Esra Coker" userId="ccd02161-95e0-4363-8369-e63d56c15adf" providerId="ADAL" clId="{0BF6AF9D-D9E2-45D8-A187-E4CE538AD2A5}" dt="2022-03-16T16:03:46.015" v="2" actId="14826"/>
      <pc:docMkLst>
        <pc:docMk/>
      </pc:docMkLst>
      <pc:sldChg chg="modSp">
        <pc:chgData name="Esra Coker" userId="ccd02161-95e0-4363-8369-e63d56c15adf" providerId="ADAL" clId="{0BF6AF9D-D9E2-45D8-A187-E4CE538AD2A5}" dt="2022-03-16T16:03:46.015" v="2" actId="14826"/>
        <pc:sldMkLst>
          <pc:docMk/>
          <pc:sldMk cId="2501733776" sldId="257"/>
        </pc:sldMkLst>
        <pc:picChg chg="mod">
          <ac:chgData name="Esra Coker" userId="ccd02161-95e0-4363-8369-e63d56c15adf" providerId="ADAL" clId="{0BF6AF9D-D9E2-45D8-A187-E4CE538AD2A5}" dt="2022-03-16T16:03:46.015" v="2" actId="14826"/>
          <ac:picMkLst>
            <pc:docMk/>
            <pc:sldMk cId="2501733776" sldId="257"/>
            <ac:picMk id="4" creationId="{66410B85-E079-9842-B202-BDEB5217460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B0D8098-4D75-4DE6-AB35-E504A7A1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E846A45-676B-4868-AABC-D527AF23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249451" y="951"/>
            <a:ext cx="6946170" cy="6356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1780"/>
            <a:ext cx="1332657" cy="68211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8EA937D6-6452-5C41-AC2B-15A81749185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01882" y="6453254"/>
            <a:ext cx="238167" cy="3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86" y="3"/>
            <a:ext cx="12189621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DBAAF89-E1F7-47C9-8988-3760FC9C2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C6B385-639E-4379-AD9C-CE94A4EC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12167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Esra Coker</cp:lastModifiedBy>
  <cp:revision>69</cp:revision>
  <dcterms:created xsi:type="dcterms:W3CDTF">2021-02-17T02:31:40Z</dcterms:created>
  <dcterms:modified xsi:type="dcterms:W3CDTF">2022-03-16T16:03:55Z</dcterms:modified>
</cp:coreProperties>
</file>